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6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2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6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8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60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1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8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1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CEF47-8618-4ECB-8FAA-9AD4E2A4B144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1A494-7F4C-471D-BD5E-044B0C1D1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2487C9-B806-4B45-B56C-846C4CA1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5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11E57-3597-4825-ACE0-306DE9DE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1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3CE1E-D50E-4E2C-B6BF-E8C713351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1A059-A4F4-4EC0-93EA-759E78E9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18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Domingo</dc:creator>
  <cp:lastModifiedBy>Kenneth Domingo</cp:lastModifiedBy>
  <cp:revision>2</cp:revision>
  <dcterms:created xsi:type="dcterms:W3CDTF">2019-11-13T01:40:56Z</dcterms:created>
  <dcterms:modified xsi:type="dcterms:W3CDTF">2019-11-13T01:50:15Z</dcterms:modified>
</cp:coreProperties>
</file>